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Arial Rounded MT Bold" panose="020F0704030504030204" pitchFamily="34" charset="0"/>
      <p:regular r:id="rId6"/>
    </p:embeddedFont>
    <p:embeddedFont>
      <p:font typeface="Arimo Bold" panose="020B0604020202020204" charset="0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Arivo Sans" panose="020B060402020202020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reeform 2"/>
          <p:cNvSpPr/>
          <p:nvPr userDrawn="1"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664" r="-15608"/>
            </a:stretch>
          </a:blipFill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708682" y="770057"/>
            <a:ext cx="8767806" cy="1085016"/>
          </a:xfrm>
          <a:custGeom>
            <a:avLst/>
            <a:gdLst/>
            <a:ahLst/>
            <a:cxnLst/>
            <a:rect l="l" t="t" r="r" b="b"/>
            <a:pathLst>
              <a:path w="8767806" h="1085016">
                <a:moveTo>
                  <a:pt x="0" y="0"/>
                </a:moveTo>
                <a:lnTo>
                  <a:pt x="8767807" y="0"/>
                </a:lnTo>
                <a:lnTo>
                  <a:pt x="8767807" y="1085016"/>
                </a:lnTo>
                <a:lnTo>
                  <a:pt x="0" y="10850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708682" y="2132479"/>
            <a:ext cx="8819221" cy="6484386"/>
          </a:xfrm>
          <a:custGeom>
            <a:avLst/>
            <a:gdLst/>
            <a:ahLst/>
            <a:cxnLst/>
            <a:rect l="l" t="t" r="r" b="b"/>
            <a:pathLst>
              <a:path w="8819221" h="6484386">
                <a:moveTo>
                  <a:pt x="0" y="0"/>
                </a:moveTo>
                <a:lnTo>
                  <a:pt x="8819221" y="0"/>
                </a:lnTo>
                <a:lnTo>
                  <a:pt x="8819221" y="6484386"/>
                </a:lnTo>
                <a:lnTo>
                  <a:pt x="0" y="64843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600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971523" y="5374672"/>
            <a:ext cx="10344955" cy="6623089"/>
          </a:xfrm>
          <a:custGeom>
            <a:avLst/>
            <a:gdLst/>
            <a:ahLst/>
            <a:cxnLst/>
            <a:rect l="l" t="t" r="r" b="b"/>
            <a:pathLst>
              <a:path w="10344955" h="6623089">
                <a:moveTo>
                  <a:pt x="0" y="0"/>
                </a:moveTo>
                <a:lnTo>
                  <a:pt x="10344954" y="0"/>
                </a:lnTo>
                <a:lnTo>
                  <a:pt x="10344954" y="6623089"/>
                </a:lnTo>
                <a:lnTo>
                  <a:pt x="0" y="66230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6195"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9094480" y="1590823"/>
            <a:ext cx="47625" cy="11608759"/>
          </a:xfrm>
          <a:custGeom>
            <a:avLst/>
            <a:gdLst/>
            <a:ahLst/>
            <a:cxnLst/>
            <a:rect l="l" t="t" r="r" b="b"/>
            <a:pathLst>
              <a:path w="47625" h="11608759">
                <a:moveTo>
                  <a:pt x="0" y="0"/>
                </a:moveTo>
                <a:lnTo>
                  <a:pt x="47625" y="0"/>
                </a:lnTo>
                <a:lnTo>
                  <a:pt x="47625" y="11608759"/>
                </a:lnTo>
                <a:lnTo>
                  <a:pt x="0" y="116087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158330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2531914" y="2187039"/>
            <a:ext cx="6492240" cy="0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9564370" y="3090439"/>
            <a:ext cx="6492240" cy="0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9368045" y="2167989"/>
            <a:ext cx="0" cy="6492240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2582813" y="4743625"/>
            <a:ext cx="6492240" cy="0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9564370" y="5762612"/>
            <a:ext cx="6492240" cy="0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2582813" y="7296325"/>
            <a:ext cx="6492240" cy="0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9564370" y="8439137"/>
            <a:ext cx="6492240" cy="0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2531914" y="7915450"/>
            <a:ext cx="6230036" cy="1491015"/>
            <a:chOff x="0" y="0"/>
            <a:chExt cx="1640833" cy="3926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0833" cy="392695"/>
            </a:xfrm>
            <a:custGeom>
              <a:avLst/>
              <a:gdLst/>
              <a:ahLst/>
              <a:cxnLst/>
              <a:rect l="l" t="t" r="r" b="b"/>
              <a:pathLst>
                <a:path w="1640833" h="392695">
                  <a:moveTo>
                    <a:pt x="63377" y="0"/>
                  </a:moveTo>
                  <a:lnTo>
                    <a:pt x="1577456" y="0"/>
                  </a:lnTo>
                  <a:cubicBezTo>
                    <a:pt x="1612458" y="0"/>
                    <a:pt x="1640833" y="28375"/>
                    <a:pt x="1640833" y="63377"/>
                  </a:cubicBezTo>
                  <a:lnTo>
                    <a:pt x="1640833" y="329319"/>
                  </a:lnTo>
                  <a:cubicBezTo>
                    <a:pt x="1640833" y="346127"/>
                    <a:pt x="1634155" y="362247"/>
                    <a:pt x="1622270" y="374133"/>
                  </a:cubicBezTo>
                  <a:cubicBezTo>
                    <a:pt x="1610385" y="386018"/>
                    <a:pt x="1594265" y="392695"/>
                    <a:pt x="1577456" y="392695"/>
                  </a:cubicBezTo>
                  <a:lnTo>
                    <a:pt x="63377" y="392695"/>
                  </a:lnTo>
                  <a:cubicBezTo>
                    <a:pt x="46568" y="392695"/>
                    <a:pt x="30448" y="386018"/>
                    <a:pt x="18563" y="374133"/>
                  </a:cubicBezTo>
                  <a:cubicBezTo>
                    <a:pt x="6677" y="362247"/>
                    <a:pt x="0" y="346127"/>
                    <a:pt x="0" y="329319"/>
                  </a:cubicBezTo>
                  <a:lnTo>
                    <a:pt x="0" y="63377"/>
                  </a:lnTo>
                  <a:cubicBezTo>
                    <a:pt x="0" y="46568"/>
                    <a:pt x="6677" y="30448"/>
                    <a:pt x="18563" y="18563"/>
                  </a:cubicBezTo>
                  <a:cubicBezTo>
                    <a:pt x="30448" y="6677"/>
                    <a:pt x="46568" y="0"/>
                    <a:pt x="63377" y="0"/>
                  </a:cubicBezTo>
                  <a:close/>
                </a:path>
              </a:pathLst>
            </a:custGeom>
            <a:solidFill>
              <a:srgbClr val="25397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640833" cy="430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-237378" y="7620642"/>
            <a:ext cx="3914168" cy="2609445"/>
          </a:xfrm>
          <a:custGeom>
            <a:avLst/>
            <a:gdLst/>
            <a:ahLst/>
            <a:cxnLst/>
            <a:rect l="l" t="t" r="r" b="b"/>
            <a:pathLst>
              <a:path w="3914168" h="2609445">
                <a:moveTo>
                  <a:pt x="0" y="0"/>
                </a:moveTo>
                <a:lnTo>
                  <a:pt x="3914168" y="0"/>
                </a:lnTo>
                <a:lnTo>
                  <a:pt x="3914168" y="2609445"/>
                </a:lnTo>
                <a:lnTo>
                  <a:pt x="0" y="26094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057400" y="1156159"/>
            <a:ext cx="5341987" cy="784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799" b="1" dirty="0">
                <a:solidFill>
                  <a:srgbClr val="253979"/>
                </a:solidFill>
                <a:latin typeface="Arial Rounded MT Bold" panose="020F0704030504030204" pitchFamily="34" charset="0"/>
                <a:ea typeface="Arimo Bold"/>
                <a:cs typeface="Arimo Bold"/>
                <a:sym typeface="Arimo Bold"/>
              </a:rPr>
              <a:t>TEXTO BASE.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10490" y="2409515"/>
            <a:ext cx="3306697" cy="569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7"/>
              </a:lnSpc>
              <a:spcBef>
                <a:spcPct val="0"/>
              </a:spcBef>
            </a:pPr>
            <a:r>
              <a:rPr lang="en-US" sz="3498" b="1" dirty="0" err="1">
                <a:solidFill>
                  <a:srgbClr val="FF3131"/>
                </a:solidFill>
                <a:latin typeface="Arial Rounded MT Bold" panose="020F0704030504030204" pitchFamily="34" charset="0"/>
                <a:ea typeface="Arimo Bold"/>
                <a:cs typeface="Arimo Bold"/>
                <a:sym typeface="Arimo Bold"/>
              </a:rPr>
              <a:t>Texto</a:t>
            </a:r>
            <a:r>
              <a:rPr lang="en-US" sz="3498" b="1" dirty="0">
                <a:solidFill>
                  <a:srgbClr val="FF3131"/>
                </a:solidFill>
                <a:latin typeface="Arial Rounded MT Bold" panose="020F0704030504030204" pitchFamily="34" charset="0"/>
                <a:ea typeface="Arimo Bold"/>
                <a:cs typeface="Arimo Bold"/>
                <a:sym typeface="Arimo Bold"/>
              </a:rPr>
              <a:t> Base.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76790" y="8309369"/>
            <a:ext cx="3940283" cy="56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7"/>
              </a:lnSpc>
              <a:spcBef>
                <a:spcPct val="0"/>
              </a:spcBef>
            </a:pPr>
            <a:r>
              <a:rPr lang="en-US" sz="3498" b="1" dirty="0" err="1">
                <a:solidFill>
                  <a:srgbClr val="FFFFFF"/>
                </a:solidFill>
                <a:latin typeface="Arial Rounded MT Bold" panose="020F0704030504030204" pitchFamily="34" charset="0"/>
                <a:ea typeface="Arimo Bold"/>
                <a:cs typeface="Arimo Bold"/>
                <a:sym typeface="Arimo Bold"/>
              </a:rPr>
              <a:t>Texto</a:t>
            </a:r>
            <a:r>
              <a:rPr lang="en-US" sz="3498" b="1" dirty="0">
                <a:solidFill>
                  <a:srgbClr val="FFFFFF"/>
                </a:solidFill>
                <a:latin typeface="Arial Rounded MT Bold" panose="020F0704030504030204" pitchFamily="34" charset="0"/>
                <a:ea typeface="Arimo Bold"/>
                <a:cs typeface="Arimo Bold"/>
                <a:sym typeface="Arimo Bold"/>
              </a:rPr>
              <a:t> Base.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13448" y="2366907"/>
            <a:ext cx="4665317" cy="473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El </a:t>
            </a:r>
            <a:r>
              <a:rPr lang="en-US" sz="20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texto</a:t>
            </a:r>
            <a:r>
              <a:rPr lang="en-US" sz="20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 del </a:t>
            </a:r>
            <a:r>
              <a:rPr lang="en-US" sz="20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párrafo</a:t>
            </a:r>
            <a:endParaRPr lang="en-US" sz="2000" b="1" dirty="0">
              <a:solidFill>
                <a:srgbClr val="000000"/>
              </a:solidFill>
              <a:latin typeface="Arivo Sans" panose="02000500000000000000" pitchFamily="2" charset="0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032498" y="2924096"/>
            <a:ext cx="4100166" cy="390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El </a:t>
            </a:r>
            <a:r>
              <a:rPr lang="en-US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texto</a:t>
            </a:r>
            <a:r>
              <a:rPr lang="en-US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 del </a:t>
            </a:r>
            <a:r>
              <a:rPr lang="en-US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párrafo</a:t>
            </a:r>
            <a:endParaRPr lang="en-US" dirty="0">
              <a:solidFill>
                <a:srgbClr val="000000"/>
              </a:solidFill>
              <a:latin typeface="Arivo Sans" panose="02000500000000000000" pitchFamily="2" charset="0"/>
              <a:ea typeface="Open Sans 2"/>
              <a:cs typeface="Open Sans 2"/>
              <a:sym typeface="Open Sans 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790060" y="3459313"/>
            <a:ext cx="2799398" cy="390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El </a:t>
            </a:r>
            <a:r>
              <a:rPr lang="en-US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texto</a:t>
            </a:r>
            <a:r>
              <a:rPr lang="en-US" b="1" dirty="0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 del </a:t>
            </a:r>
            <a:r>
              <a:rPr lang="en-US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párrafo</a:t>
            </a:r>
            <a:endParaRPr lang="en-US" b="1" dirty="0">
              <a:solidFill>
                <a:srgbClr val="000000"/>
              </a:solidFill>
              <a:latin typeface="Arivo Sans" panose="02000500000000000000" pitchFamily="2" charset="0"/>
              <a:ea typeface="Open Sans 2 Bold Italics"/>
              <a:cs typeface="Open Sans 2 Bold Italics"/>
              <a:sym typeface="Open Sans 2 Bold Italics"/>
            </a:endParaRPr>
          </a:p>
        </p:txBody>
      </p:sp>
      <p:sp>
        <p:nvSpPr>
          <p:cNvPr id="30" name="TextBox 17">
            <a:extLst>
              <a:ext uri="{FF2B5EF4-FFF2-40B4-BE49-F238E27FC236}">
                <a16:creationId xmlns:a16="http://schemas.microsoft.com/office/drawing/2014/main" id="{1CA06A7A-E5BF-4AEE-B473-387C36130A31}"/>
              </a:ext>
            </a:extLst>
          </p:cNvPr>
          <p:cNvSpPr txBox="1"/>
          <p:nvPr/>
        </p:nvSpPr>
        <p:spPr>
          <a:xfrm>
            <a:off x="9228635" y="3367032"/>
            <a:ext cx="4665317" cy="473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El </a:t>
            </a:r>
            <a:r>
              <a:rPr lang="en-US" sz="20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texto</a:t>
            </a:r>
            <a:r>
              <a:rPr lang="en-US" sz="20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 del </a:t>
            </a:r>
            <a:r>
              <a:rPr lang="en-US" sz="20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párrafo</a:t>
            </a:r>
            <a:endParaRPr lang="en-US" sz="2000" b="1" dirty="0">
              <a:solidFill>
                <a:srgbClr val="000000"/>
              </a:solidFill>
              <a:latin typeface="Arivo Sans" panose="02000500000000000000" pitchFamily="2" charset="0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C4998912-373C-40C2-81BC-79A595B9D7F0}"/>
              </a:ext>
            </a:extLst>
          </p:cNvPr>
          <p:cNvSpPr txBox="1"/>
          <p:nvPr/>
        </p:nvSpPr>
        <p:spPr>
          <a:xfrm>
            <a:off x="9247685" y="3924221"/>
            <a:ext cx="4100166" cy="390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El </a:t>
            </a:r>
            <a:r>
              <a:rPr lang="en-US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texto</a:t>
            </a:r>
            <a:r>
              <a:rPr lang="en-US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 del </a:t>
            </a:r>
            <a:r>
              <a:rPr lang="en-US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párrafo</a:t>
            </a:r>
            <a:endParaRPr lang="en-US" dirty="0">
              <a:solidFill>
                <a:srgbClr val="000000"/>
              </a:solidFill>
              <a:latin typeface="Arivo Sans" panose="02000500000000000000" pitchFamily="2" charset="0"/>
              <a:ea typeface="Open Sans 2"/>
              <a:cs typeface="Open Sans 2"/>
              <a:sym typeface="Open Sans 2"/>
            </a:endParaRP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182B6DB5-6565-449B-A823-462EEE234D32}"/>
              </a:ext>
            </a:extLst>
          </p:cNvPr>
          <p:cNvSpPr txBox="1"/>
          <p:nvPr/>
        </p:nvSpPr>
        <p:spPr>
          <a:xfrm>
            <a:off x="10005247" y="4459438"/>
            <a:ext cx="2799398" cy="390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El </a:t>
            </a:r>
            <a:r>
              <a:rPr lang="en-US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texto</a:t>
            </a:r>
            <a:r>
              <a:rPr lang="en-US" b="1" dirty="0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 del </a:t>
            </a:r>
            <a:r>
              <a:rPr lang="en-US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párrafo</a:t>
            </a:r>
            <a:endParaRPr lang="en-US" b="1" dirty="0">
              <a:solidFill>
                <a:srgbClr val="000000"/>
              </a:solidFill>
              <a:latin typeface="Arivo Sans" panose="02000500000000000000" pitchFamily="2" charset="0"/>
              <a:ea typeface="Open Sans 2 Bold Italics"/>
              <a:cs typeface="Open Sans 2 Bold Italics"/>
              <a:sym typeface="Open Sans 2 Bold Italics"/>
            </a:endParaRPr>
          </a:p>
        </p:txBody>
      </p:sp>
      <p:sp>
        <p:nvSpPr>
          <p:cNvPr id="33" name="TextBox 17">
            <a:extLst>
              <a:ext uri="{FF2B5EF4-FFF2-40B4-BE49-F238E27FC236}">
                <a16:creationId xmlns:a16="http://schemas.microsoft.com/office/drawing/2014/main" id="{301580E3-D760-48A7-B3D4-EA9FFC109DDB}"/>
              </a:ext>
            </a:extLst>
          </p:cNvPr>
          <p:cNvSpPr txBox="1"/>
          <p:nvPr/>
        </p:nvSpPr>
        <p:spPr>
          <a:xfrm>
            <a:off x="2170610" y="5010095"/>
            <a:ext cx="4665317" cy="473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El </a:t>
            </a:r>
            <a:r>
              <a:rPr lang="en-US" sz="20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texto</a:t>
            </a:r>
            <a:r>
              <a:rPr lang="en-US" sz="20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 del </a:t>
            </a:r>
            <a:r>
              <a:rPr lang="en-US" sz="20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párrafo</a:t>
            </a:r>
            <a:endParaRPr lang="en-US" sz="2000" b="1" dirty="0">
              <a:solidFill>
                <a:srgbClr val="000000"/>
              </a:solidFill>
              <a:latin typeface="Arivo Sans" panose="02000500000000000000" pitchFamily="2" charset="0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34" name="TextBox 18">
            <a:extLst>
              <a:ext uri="{FF2B5EF4-FFF2-40B4-BE49-F238E27FC236}">
                <a16:creationId xmlns:a16="http://schemas.microsoft.com/office/drawing/2014/main" id="{CD69DD69-43DF-43B5-A4AC-5F7974473534}"/>
              </a:ext>
            </a:extLst>
          </p:cNvPr>
          <p:cNvSpPr txBox="1"/>
          <p:nvPr/>
        </p:nvSpPr>
        <p:spPr>
          <a:xfrm>
            <a:off x="2189660" y="5567284"/>
            <a:ext cx="4100166" cy="390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El </a:t>
            </a:r>
            <a:r>
              <a:rPr lang="en-US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texto</a:t>
            </a:r>
            <a:r>
              <a:rPr lang="en-US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 del </a:t>
            </a:r>
            <a:r>
              <a:rPr lang="en-US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párrafo</a:t>
            </a:r>
            <a:endParaRPr lang="en-US" dirty="0">
              <a:solidFill>
                <a:srgbClr val="000000"/>
              </a:solidFill>
              <a:latin typeface="Arivo Sans" panose="02000500000000000000" pitchFamily="2" charset="0"/>
              <a:ea typeface="Open Sans 2"/>
              <a:cs typeface="Open Sans 2"/>
              <a:sym typeface="Open Sans 2"/>
            </a:endParaRPr>
          </a:p>
        </p:txBody>
      </p:sp>
      <p:sp>
        <p:nvSpPr>
          <p:cNvPr id="35" name="TextBox 19">
            <a:extLst>
              <a:ext uri="{FF2B5EF4-FFF2-40B4-BE49-F238E27FC236}">
                <a16:creationId xmlns:a16="http://schemas.microsoft.com/office/drawing/2014/main" id="{D2BC3AEA-BEF8-435E-AA22-F74CB533BBE1}"/>
              </a:ext>
            </a:extLst>
          </p:cNvPr>
          <p:cNvSpPr txBox="1"/>
          <p:nvPr/>
        </p:nvSpPr>
        <p:spPr>
          <a:xfrm>
            <a:off x="2947222" y="6102501"/>
            <a:ext cx="2799398" cy="390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El </a:t>
            </a:r>
            <a:r>
              <a:rPr lang="en-US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texto</a:t>
            </a:r>
            <a:r>
              <a:rPr lang="en-US" b="1" dirty="0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 del </a:t>
            </a:r>
            <a:r>
              <a:rPr lang="en-US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párrafo</a:t>
            </a:r>
            <a:endParaRPr lang="en-US" b="1" dirty="0">
              <a:solidFill>
                <a:srgbClr val="000000"/>
              </a:solidFill>
              <a:latin typeface="Arivo Sans" panose="02000500000000000000" pitchFamily="2" charset="0"/>
              <a:ea typeface="Open Sans 2 Bold Italics"/>
              <a:cs typeface="Open Sans 2 Bold Italics"/>
              <a:sym typeface="Open Sans 2 Bold Italics"/>
            </a:endParaRP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DB83182F-2366-4639-ACA3-8586E886D82A}"/>
              </a:ext>
            </a:extLst>
          </p:cNvPr>
          <p:cNvSpPr txBox="1"/>
          <p:nvPr/>
        </p:nvSpPr>
        <p:spPr>
          <a:xfrm>
            <a:off x="9314360" y="6081658"/>
            <a:ext cx="4665317" cy="473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El </a:t>
            </a:r>
            <a:r>
              <a:rPr lang="en-US" sz="20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texto</a:t>
            </a:r>
            <a:r>
              <a:rPr lang="en-US" sz="20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 del </a:t>
            </a:r>
            <a:r>
              <a:rPr lang="en-US" sz="20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párrafo</a:t>
            </a:r>
            <a:endParaRPr lang="en-US" sz="2000" b="1" dirty="0">
              <a:solidFill>
                <a:srgbClr val="000000"/>
              </a:solidFill>
              <a:latin typeface="Arivo Sans" panose="02000500000000000000" pitchFamily="2" charset="0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AAFC1C19-5F58-4C33-BAB9-D80EEE95D478}"/>
              </a:ext>
            </a:extLst>
          </p:cNvPr>
          <p:cNvSpPr txBox="1"/>
          <p:nvPr/>
        </p:nvSpPr>
        <p:spPr>
          <a:xfrm>
            <a:off x="9333410" y="6638847"/>
            <a:ext cx="4100166" cy="390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El </a:t>
            </a:r>
            <a:r>
              <a:rPr lang="en-US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texto</a:t>
            </a:r>
            <a:r>
              <a:rPr lang="en-US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 del </a:t>
            </a:r>
            <a:r>
              <a:rPr lang="en-US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párrafo</a:t>
            </a:r>
            <a:endParaRPr lang="en-US" dirty="0">
              <a:solidFill>
                <a:srgbClr val="000000"/>
              </a:solidFill>
              <a:latin typeface="Arivo Sans" panose="02000500000000000000" pitchFamily="2" charset="0"/>
              <a:ea typeface="Open Sans 2"/>
              <a:cs typeface="Open Sans 2"/>
              <a:sym typeface="Open Sans 2"/>
            </a:endParaRP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B42A1375-8B08-462F-9405-633A9EC44032}"/>
              </a:ext>
            </a:extLst>
          </p:cNvPr>
          <p:cNvSpPr txBox="1"/>
          <p:nvPr/>
        </p:nvSpPr>
        <p:spPr>
          <a:xfrm>
            <a:off x="10090972" y="7174064"/>
            <a:ext cx="2799398" cy="390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b="1" dirty="0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El </a:t>
            </a:r>
            <a:r>
              <a:rPr lang="en-US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texto</a:t>
            </a:r>
            <a:r>
              <a:rPr lang="en-US" b="1" dirty="0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 del </a:t>
            </a:r>
            <a:r>
              <a:rPr lang="en-US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 Italics"/>
                <a:cs typeface="Open Sans 2 Bold Italics"/>
                <a:sym typeface="Open Sans 2 Bold Italics"/>
              </a:rPr>
              <a:t>párrafo</a:t>
            </a:r>
            <a:endParaRPr lang="en-US" b="1" dirty="0">
              <a:solidFill>
                <a:srgbClr val="000000"/>
              </a:solidFill>
              <a:latin typeface="Arivo Sans" panose="02000500000000000000" pitchFamily="2" charset="0"/>
              <a:ea typeface="Open Sans 2 Bold Italics"/>
              <a:cs typeface="Open Sans 2 Bold Italics"/>
              <a:sym typeface="Open Sans 2 Bold Itali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55254" y="-2058795"/>
            <a:ext cx="7148995" cy="3820324"/>
          </a:xfrm>
          <a:custGeom>
            <a:avLst/>
            <a:gdLst/>
            <a:ahLst/>
            <a:cxnLst/>
            <a:rect l="l" t="t" r="r" b="b"/>
            <a:pathLst>
              <a:path w="7148995" h="3820324">
                <a:moveTo>
                  <a:pt x="0" y="0"/>
                </a:moveTo>
                <a:lnTo>
                  <a:pt x="7148996" y="0"/>
                </a:lnTo>
                <a:lnTo>
                  <a:pt x="7148996" y="3820324"/>
                </a:lnTo>
                <a:lnTo>
                  <a:pt x="0" y="38203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04" b="-87887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255254" y="1780023"/>
            <a:ext cx="15315087" cy="543210"/>
            <a:chOff x="0" y="0"/>
            <a:chExt cx="4033603" cy="1430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033603" cy="143068"/>
            </a:xfrm>
            <a:custGeom>
              <a:avLst/>
              <a:gdLst/>
              <a:ahLst/>
              <a:cxnLst/>
              <a:rect l="l" t="t" r="r" b="b"/>
              <a:pathLst>
                <a:path w="4033603" h="143068">
                  <a:moveTo>
                    <a:pt x="25781" y="0"/>
                  </a:moveTo>
                  <a:lnTo>
                    <a:pt x="4007822" y="0"/>
                  </a:lnTo>
                  <a:cubicBezTo>
                    <a:pt x="4014660" y="0"/>
                    <a:pt x="4021217" y="2716"/>
                    <a:pt x="4026052" y="7551"/>
                  </a:cubicBezTo>
                  <a:cubicBezTo>
                    <a:pt x="4030887" y="12386"/>
                    <a:pt x="4033603" y="18943"/>
                    <a:pt x="4033603" y="25781"/>
                  </a:cubicBezTo>
                  <a:lnTo>
                    <a:pt x="4033603" y="117287"/>
                  </a:lnTo>
                  <a:cubicBezTo>
                    <a:pt x="4033603" y="124124"/>
                    <a:pt x="4030887" y="130682"/>
                    <a:pt x="4026052" y="135517"/>
                  </a:cubicBezTo>
                  <a:cubicBezTo>
                    <a:pt x="4021217" y="140352"/>
                    <a:pt x="4014660" y="143068"/>
                    <a:pt x="4007822" y="143068"/>
                  </a:cubicBezTo>
                  <a:lnTo>
                    <a:pt x="25781" y="143068"/>
                  </a:lnTo>
                  <a:cubicBezTo>
                    <a:pt x="18943" y="143068"/>
                    <a:pt x="12386" y="140352"/>
                    <a:pt x="7551" y="135517"/>
                  </a:cubicBezTo>
                  <a:cubicBezTo>
                    <a:pt x="2716" y="130682"/>
                    <a:pt x="0" y="124124"/>
                    <a:pt x="0" y="117287"/>
                  </a:cubicBezTo>
                  <a:lnTo>
                    <a:pt x="0" y="25781"/>
                  </a:lnTo>
                  <a:cubicBezTo>
                    <a:pt x="0" y="18943"/>
                    <a:pt x="2716" y="12386"/>
                    <a:pt x="7551" y="7551"/>
                  </a:cubicBezTo>
                  <a:cubicBezTo>
                    <a:pt x="12386" y="2716"/>
                    <a:pt x="18943" y="0"/>
                    <a:pt x="25781" y="0"/>
                  </a:cubicBezTo>
                  <a:close/>
                </a:path>
              </a:pathLst>
            </a:custGeom>
            <a:solidFill>
              <a:srgbClr val="CE1F26"/>
            </a:solidFill>
            <a:ln cap="rnd">
              <a:noFill/>
              <a:prstDash val="dash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033603" cy="181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4474330" y="2323233"/>
            <a:ext cx="0" cy="5786989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8414106" y="2323233"/>
            <a:ext cx="19050" cy="5786989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H="1">
            <a:off x="12353881" y="2323233"/>
            <a:ext cx="0" cy="5786989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H="1">
            <a:off x="16293656" y="2323233"/>
            <a:ext cx="0" cy="5786989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H="1">
            <a:off x="1529028" y="3594973"/>
            <a:ext cx="14764628" cy="0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H="1">
            <a:off x="1529028" y="6605139"/>
            <a:ext cx="14764628" cy="0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flipH="1">
            <a:off x="1509471" y="8110222"/>
            <a:ext cx="14784185" cy="0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>
            <a:off x="1529028" y="2323233"/>
            <a:ext cx="0" cy="5786989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>
            <a:off x="579088" y="1197371"/>
            <a:ext cx="3200533" cy="312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7"/>
              </a:lnSpc>
              <a:spcBef>
                <a:spcPct val="0"/>
              </a:spcBef>
            </a:pPr>
            <a:r>
              <a:rPr lang="en-US" sz="1898" b="1" dirty="0" err="1">
                <a:solidFill>
                  <a:srgbClr val="FFFFFF"/>
                </a:solidFill>
                <a:latin typeface="Arial Rounded MT Bold" panose="020F0704030504030204" pitchFamily="34" charset="0"/>
                <a:ea typeface="Arimo Bold"/>
                <a:cs typeface="Arimo Bold"/>
                <a:sym typeface="Arimo Bold"/>
              </a:rPr>
              <a:t>Texto</a:t>
            </a:r>
            <a:r>
              <a:rPr lang="en-US" sz="1898" b="1" dirty="0">
                <a:solidFill>
                  <a:srgbClr val="FFFFFF"/>
                </a:solidFill>
                <a:latin typeface="Arial Rounded MT Bold" panose="020F0704030504030204" pitchFamily="34" charset="0"/>
                <a:ea typeface="Arimo Bold"/>
                <a:cs typeface="Arimo Bold"/>
                <a:sym typeface="Arimo Bold"/>
              </a:rPr>
              <a:t> Base.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69782" y="1220488"/>
            <a:ext cx="3200533" cy="312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7"/>
              </a:lnSpc>
              <a:spcBef>
                <a:spcPct val="0"/>
              </a:spcBef>
            </a:pPr>
            <a:r>
              <a:rPr lang="en-US" sz="1898" b="1" dirty="0" err="1">
                <a:solidFill>
                  <a:srgbClr val="FFFFFF"/>
                </a:solidFill>
                <a:latin typeface="Arial Rounded MT Bold" panose="020F0704030504030204" pitchFamily="34" charset="0"/>
                <a:ea typeface="Arimo Bold"/>
                <a:cs typeface="Arimo Bold"/>
                <a:sym typeface="Arimo Bold"/>
              </a:rPr>
              <a:t>Texto</a:t>
            </a:r>
            <a:r>
              <a:rPr lang="en-US" sz="1898" b="1" dirty="0">
                <a:solidFill>
                  <a:srgbClr val="FFFFFF"/>
                </a:solidFill>
                <a:latin typeface="Arial Rounded MT Bold" panose="020F0704030504030204" pitchFamily="34" charset="0"/>
                <a:ea typeface="Arimo Bold"/>
                <a:cs typeface="Arimo Bold"/>
                <a:sym typeface="Arimo Bold"/>
              </a:rPr>
              <a:t> Base.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80135" y="1844652"/>
            <a:ext cx="3200533" cy="332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7"/>
              </a:lnSpc>
              <a:spcBef>
                <a:spcPct val="0"/>
              </a:spcBef>
            </a:pPr>
            <a:r>
              <a:rPr lang="en-US" sz="1898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Texto Base.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32126" y="1844652"/>
            <a:ext cx="3200533" cy="332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7"/>
              </a:lnSpc>
              <a:spcBef>
                <a:spcPct val="0"/>
              </a:spcBef>
            </a:pPr>
            <a:r>
              <a:rPr lang="en-US" sz="1898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Texto Base.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623866" y="1844652"/>
            <a:ext cx="3200533" cy="332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7"/>
              </a:lnSpc>
              <a:spcBef>
                <a:spcPct val="0"/>
              </a:spcBef>
            </a:pPr>
            <a:r>
              <a:rPr lang="en-US" sz="1898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Texto Base.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669372" y="1844652"/>
            <a:ext cx="3200533" cy="332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7"/>
              </a:lnSpc>
              <a:spcBef>
                <a:spcPct val="0"/>
              </a:spcBef>
            </a:pPr>
            <a:r>
              <a:rPr lang="en-US" sz="1898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Texto Base.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34306" y="2658189"/>
            <a:ext cx="2677597" cy="77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El </a:t>
            </a:r>
            <a:r>
              <a:rPr lang="en-US" sz="22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texto</a:t>
            </a:r>
            <a:r>
              <a:rPr lang="en-US" sz="22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 del </a:t>
            </a:r>
            <a:r>
              <a:rPr lang="en-US" sz="22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párrafo</a:t>
            </a:r>
            <a:endParaRPr lang="en-US" sz="2200" b="1" dirty="0">
              <a:solidFill>
                <a:srgbClr val="000000"/>
              </a:solidFill>
              <a:latin typeface="Arivo Sans" panose="02000500000000000000" pitchFamily="2" charset="0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24" name="AutoShape 24"/>
          <p:cNvSpPr/>
          <p:nvPr/>
        </p:nvSpPr>
        <p:spPr>
          <a:xfrm flipH="1">
            <a:off x="1509471" y="5162550"/>
            <a:ext cx="14764628" cy="0"/>
          </a:xfrm>
          <a:prstGeom prst="line">
            <a:avLst/>
          </a:prstGeom>
          <a:ln w="38100" cap="flat">
            <a:solidFill>
              <a:srgbClr val="25397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TextBox 26"/>
          <p:cNvSpPr txBox="1"/>
          <p:nvPr/>
        </p:nvSpPr>
        <p:spPr>
          <a:xfrm>
            <a:off x="4902673" y="2676059"/>
            <a:ext cx="2710101" cy="397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El </a:t>
            </a:r>
            <a:r>
              <a:rPr lang="en-US" sz="1600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texto</a:t>
            </a:r>
            <a:r>
              <a:rPr lang="en-US" sz="1600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 del </a:t>
            </a:r>
            <a:r>
              <a:rPr lang="en-US" sz="1600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párrafo</a:t>
            </a:r>
            <a:endParaRPr lang="en-US" sz="1600" dirty="0">
              <a:solidFill>
                <a:srgbClr val="000000"/>
              </a:solidFill>
              <a:latin typeface="Arivo Sans" panose="02000500000000000000" pitchFamily="2" charset="0"/>
              <a:ea typeface="Open Sans 2"/>
              <a:cs typeface="Open Sans 2"/>
              <a:sym typeface="Open Sans 2"/>
            </a:endParaRP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A1F367DE-884C-4B26-8FDB-4C764F12216C}"/>
              </a:ext>
            </a:extLst>
          </p:cNvPr>
          <p:cNvSpPr txBox="1"/>
          <p:nvPr/>
        </p:nvSpPr>
        <p:spPr>
          <a:xfrm>
            <a:off x="1634306" y="4035243"/>
            <a:ext cx="2677597" cy="77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El </a:t>
            </a:r>
            <a:r>
              <a:rPr lang="en-US" sz="22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texto</a:t>
            </a:r>
            <a:r>
              <a:rPr lang="en-US" sz="22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 del </a:t>
            </a:r>
            <a:r>
              <a:rPr lang="en-US" sz="22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párrafo</a:t>
            </a:r>
            <a:endParaRPr lang="en-US" sz="2200" b="1" dirty="0">
              <a:solidFill>
                <a:srgbClr val="000000"/>
              </a:solidFill>
              <a:latin typeface="Arivo Sans" panose="02000500000000000000" pitchFamily="2" charset="0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31" name="TextBox 26">
            <a:extLst>
              <a:ext uri="{FF2B5EF4-FFF2-40B4-BE49-F238E27FC236}">
                <a16:creationId xmlns:a16="http://schemas.microsoft.com/office/drawing/2014/main" id="{D8D094F0-67F6-44F7-90DF-F8009D48582A}"/>
              </a:ext>
            </a:extLst>
          </p:cNvPr>
          <p:cNvSpPr txBox="1"/>
          <p:nvPr/>
        </p:nvSpPr>
        <p:spPr>
          <a:xfrm>
            <a:off x="4902673" y="4053113"/>
            <a:ext cx="2710101" cy="397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El </a:t>
            </a:r>
            <a:r>
              <a:rPr lang="en-US" sz="1600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texto</a:t>
            </a:r>
            <a:r>
              <a:rPr lang="en-US" sz="1600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 del </a:t>
            </a:r>
            <a:r>
              <a:rPr lang="en-US" sz="1600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párrafo</a:t>
            </a:r>
            <a:endParaRPr lang="en-US" sz="1600" dirty="0">
              <a:solidFill>
                <a:srgbClr val="000000"/>
              </a:solidFill>
              <a:latin typeface="Arivo Sans" panose="02000500000000000000" pitchFamily="2" charset="0"/>
              <a:ea typeface="Open Sans 2"/>
              <a:cs typeface="Open Sans 2"/>
              <a:sym typeface="Open Sans 2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F2028B10-CB0C-4536-A559-898142B594E4}"/>
              </a:ext>
            </a:extLst>
          </p:cNvPr>
          <p:cNvSpPr txBox="1"/>
          <p:nvPr/>
        </p:nvSpPr>
        <p:spPr>
          <a:xfrm>
            <a:off x="1634306" y="5478163"/>
            <a:ext cx="2677597" cy="77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El </a:t>
            </a:r>
            <a:r>
              <a:rPr lang="en-US" sz="22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texto</a:t>
            </a:r>
            <a:r>
              <a:rPr lang="en-US" sz="22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 del </a:t>
            </a:r>
            <a:r>
              <a:rPr lang="en-US" sz="22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párrafo</a:t>
            </a:r>
            <a:endParaRPr lang="en-US" sz="2200" b="1" dirty="0">
              <a:solidFill>
                <a:srgbClr val="000000"/>
              </a:solidFill>
              <a:latin typeface="Arivo Sans" panose="02000500000000000000" pitchFamily="2" charset="0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33" name="TextBox 26">
            <a:extLst>
              <a:ext uri="{FF2B5EF4-FFF2-40B4-BE49-F238E27FC236}">
                <a16:creationId xmlns:a16="http://schemas.microsoft.com/office/drawing/2014/main" id="{97CA6323-7CCA-4A9E-8E5E-9C0715E42FA6}"/>
              </a:ext>
            </a:extLst>
          </p:cNvPr>
          <p:cNvSpPr txBox="1"/>
          <p:nvPr/>
        </p:nvSpPr>
        <p:spPr>
          <a:xfrm>
            <a:off x="4902673" y="5496033"/>
            <a:ext cx="2710101" cy="397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El </a:t>
            </a:r>
            <a:r>
              <a:rPr lang="en-US" sz="1600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texto</a:t>
            </a:r>
            <a:r>
              <a:rPr lang="en-US" sz="1600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 del </a:t>
            </a:r>
            <a:r>
              <a:rPr lang="en-US" sz="1600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párrafo</a:t>
            </a:r>
            <a:endParaRPr lang="en-US" sz="1600" dirty="0">
              <a:solidFill>
                <a:srgbClr val="000000"/>
              </a:solidFill>
              <a:latin typeface="Arivo Sans" panose="02000500000000000000" pitchFamily="2" charset="0"/>
              <a:ea typeface="Open Sans 2"/>
              <a:cs typeface="Open Sans 2"/>
              <a:sym typeface="Open Sans 2"/>
            </a:endParaRP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E0F79331-72AD-4722-9AF9-EBDFF69DCFDA}"/>
              </a:ext>
            </a:extLst>
          </p:cNvPr>
          <p:cNvSpPr txBox="1"/>
          <p:nvPr/>
        </p:nvSpPr>
        <p:spPr>
          <a:xfrm>
            <a:off x="1634306" y="6935710"/>
            <a:ext cx="2677597" cy="77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El </a:t>
            </a:r>
            <a:r>
              <a:rPr lang="en-US" sz="22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texto</a:t>
            </a:r>
            <a:r>
              <a:rPr lang="en-US" sz="2200" b="1" dirty="0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 del </a:t>
            </a:r>
            <a:r>
              <a:rPr lang="en-US" sz="2200" b="1" dirty="0" err="1">
                <a:solidFill>
                  <a:srgbClr val="000000"/>
                </a:solidFill>
                <a:latin typeface="Arivo Sans" panose="02000500000000000000" pitchFamily="2" charset="0"/>
                <a:ea typeface="Open Sans 2 Bold"/>
                <a:cs typeface="Open Sans 2 Bold"/>
                <a:sym typeface="Open Sans 2 Bold"/>
              </a:rPr>
              <a:t>párrafo</a:t>
            </a:r>
            <a:endParaRPr lang="en-US" sz="2200" b="1" dirty="0">
              <a:solidFill>
                <a:srgbClr val="000000"/>
              </a:solidFill>
              <a:latin typeface="Arivo Sans" panose="02000500000000000000" pitchFamily="2" charset="0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35" name="TextBox 26">
            <a:extLst>
              <a:ext uri="{FF2B5EF4-FFF2-40B4-BE49-F238E27FC236}">
                <a16:creationId xmlns:a16="http://schemas.microsoft.com/office/drawing/2014/main" id="{A4208755-471B-4829-A9AF-E482ADDE853C}"/>
              </a:ext>
            </a:extLst>
          </p:cNvPr>
          <p:cNvSpPr txBox="1"/>
          <p:nvPr/>
        </p:nvSpPr>
        <p:spPr>
          <a:xfrm>
            <a:off x="4902673" y="6953580"/>
            <a:ext cx="2710101" cy="397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El </a:t>
            </a:r>
            <a:r>
              <a:rPr lang="en-US" sz="1600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texto</a:t>
            </a:r>
            <a:r>
              <a:rPr lang="en-US" sz="1600" dirty="0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 del </a:t>
            </a:r>
            <a:r>
              <a:rPr lang="en-US" sz="1600" dirty="0" err="1">
                <a:solidFill>
                  <a:srgbClr val="000000"/>
                </a:solidFill>
                <a:latin typeface="Arivo Sans" panose="02000500000000000000" pitchFamily="2" charset="0"/>
                <a:ea typeface="Open Sans 2"/>
                <a:cs typeface="Open Sans 2"/>
                <a:sym typeface="Open Sans 2"/>
              </a:rPr>
              <a:t>párrafo</a:t>
            </a:r>
            <a:endParaRPr lang="en-US" sz="1600" dirty="0">
              <a:solidFill>
                <a:srgbClr val="000000"/>
              </a:solidFill>
              <a:latin typeface="Arivo Sans" panose="02000500000000000000" pitchFamily="2" charset="0"/>
              <a:ea typeface="Open Sans 2"/>
              <a:cs typeface="Open Sans 2"/>
              <a:sym typeface="Open Sans 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107</Words>
  <Application>Microsoft Office PowerPoint</Application>
  <PresentationFormat>Personalizado</PresentationFormat>
  <Paragraphs>29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3" baseType="lpstr">
      <vt:lpstr>Arial Rounded MT Bold</vt:lpstr>
      <vt:lpstr>Arimo Bold</vt:lpstr>
      <vt:lpstr>Calibri</vt:lpstr>
      <vt:lpstr>Open Sans 2</vt:lpstr>
      <vt:lpstr>Arial</vt:lpstr>
      <vt:lpstr>Open Sans 2 Bold Italics</vt:lpstr>
      <vt:lpstr>Open Sans 2 Bold</vt:lpstr>
      <vt:lpstr>Arivo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5° congreso internacional de enfermería</dc:title>
  <dc:creator>Alexis FerDz</dc:creator>
  <cp:lastModifiedBy>user</cp:lastModifiedBy>
  <cp:revision>3</cp:revision>
  <dcterms:created xsi:type="dcterms:W3CDTF">2006-08-16T00:00:00Z</dcterms:created>
  <dcterms:modified xsi:type="dcterms:W3CDTF">2026-08-18T14:38:03Z</dcterms:modified>
  <dc:identifier>DAHQ36df10o</dc:identifier>
</cp:coreProperties>
</file>